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FEA9-C6D6-4997-B4A9-D3CF0EEAC616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50C1-E894-4D36-846F-269F1869AE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0001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FEA9-C6D6-4997-B4A9-D3CF0EEAC616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50C1-E894-4D36-846F-269F1869AE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0408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FEA9-C6D6-4997-B4A9-D3CF0EEAC616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50C1-E894-4D36-846F-269F1869AE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5786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FEA9-C6D6-4997-B4A9-D3CF0EEAC616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50C1-E894-4D36-846F-269F1869AE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2399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FEA9-C6D6-4997-B4A9-D3CF0EEAC616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50C1-E894-4D36-846F-269F1869AE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0332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FEA9-C6D6-4997-B4A9-D3CF0EEAC616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50C1-E894-4D36-846F-269F1869AE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8535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FEA9-C6D6-4997-B4A9-D3CF0EEAC616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50C1-E894-4D36-846F-269F1869AE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0151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FEA9-C6D6-4997-B4A9-D3CF0EEAC616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50C1-E894-4D36-846F-269F1869AE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6351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FEA9-C6D6-4997-B4A9-D3CF0EEAC616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50C1-E894-4D36-846F-269F1869AE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9444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FEA9-C6D6-4997-B4A9-D3CF0EEAC616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50C1-E894-4D36-846F-269F1869AE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1736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FEA9-C6D6-4997-B4A9-D3CF0EEAC616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50C1-E894-4D36-846F-269F1869AE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7385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FFEA9-C6D6-4997-B4A9-D3CF0EEAC616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D50C1-E894-4D36-846F-269F1869AE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7082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SC1- Aula 5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92210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Classificação da modulação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dirty="0" smtClean="0"/>
              <a:t>1) Sistemas que usa portadora senoidal;</a:t>
            </a:r>
          </a:p>
          <a:p>
            <a:pPr marL="0" indent="0">
              <a:buNone/>
            </a:pPr>
            <a:r>
              <a:rPr lang="pt-BR" dirty="0" smtClean="0"/>
              <a:t>2)Sistemas que utiliza como portadora um trem de pulsos.</a:t>
            </a:r>
          </a:p>
          <a:p>
            <a:pPr marL="0" indent="0">
              <a:buNone/>
            </a:pPr>
            <a:r>
              <a:rPr lang="pt-BR" dirty="0" smtClean="0"/>
              <a:t>Para a portadora senoidal, duas são às características alteráveis: a amplitude e a frequência, gerando a Modulação em Amplitude –AM e a modulação em Fase –PM(</a:t>
            </a:r>
            <a:r>
              <a:rPr lang="pt-BR" dirty="0" err="1" smtClean="0"/>
              <a:t>Phase</a:t>
            </a:r>
            <a:r>
              <a:rPr lang="pt-BR" dirty="0" smtClean="0"/>
              <a:t> </a:t>
            </a:r>
            <a:r>
              <a:rPr lang="pt-BR" dirty="0" err="1" smtClean="0"/>
              <a:t>Modulation</a:t>
            </a:r>
            <a:r>
              <a:rPr lang="pt-BR" dirty="0" smtClean="0"/>
              <a:t>) ou em Frequência(FM)-Modulação em Frequência.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4129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Divisão do AM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AM-DSB(Amplitude </a:t>
            </a:r>
            <a:r>
              <a:rPr lang="pt-BR" dirty="0" err="1" smtClean="0"/>
              <a:t>Modulation</a:t>
            </a:r>
            <a:r>
              <a:rPr lang="pt-BR" dirty="0" smtClean="0"/>
              <a:t>- Double </a:t>
            </a:r>
            <a:r>
              <a:rPr lang="pt-BR" dirty="0" err="1" smtClean="0"/>
              <a:t>Side</a:t>
            </a:r>
            <a:r>
              <a:rPr lang="pt-BR" dirty="0" smtClean="0"/>
              <a:t> Band) Modulação em Amplitude com Banda Lateral Dupla).</a:t>
            </a:r>
          </a:p>
          <a:p>
            <a:r>
              <a:rPr lang="pt-BR" dirty="0" smtClean="0"/>
              <a:t>AM-DSB/SC(Amplitude </a:t>
            </a:r>
            <a:r>
              <a:rPr lang="pt-BR" dirty="0" err="1" smtClean="0"/>
              <a:t>Modulation_Double</a:t>
            </a:r>
            <a:r>
              <a:rPr lang="pt-BR" dirty="0" smtClean="0"/>
              <a:t> </a:t>
            </a:r>
            <a:r>
              <a:rPr lang="pt-BR" dirty="0" err="1" smtClean="0"/>
              <a:t>Side</a:t>
            </a:r>
            <a:r>
              <a:rPr lang="pt-BR" dirty="0" smtClean="0"/>
              <a:t> Band/</a:t>
            </a:r>
            <a:r>
              <a:rPr lang="pt-BR" dirty="0" err="1" smtClean="0"/>
              <a:t>Supressed</a:t>
            </a:r>
            <a:r>
              <a:rPr lang="pt-BR" dirty="0" smtClean="0"/>
              <a:t> Carrier)-Modulação em Amplitude com Banda Lateral Dupla e Portadora Suprimida.</a:t>
            </a:r>
          </a:p>
          <a:p>
            <a:r>
              <a:rPr lang="pt-BR" dirty="0" smtClean="0"/>
              <a:t>AM-SSB(</a:t>
            </a:r>
            <a:r>
              <a:rPr lang="pt-BR" dirty="0" err="1" smtClean="0"/>
              <a:t>A.M.-Single</a:t>
            </a:r>
            <a:r>
              <a:rPr lang="pt-BR" dirty="0" smtClean="0"/>
              <a:t> </a:t>
            </a:r>
            <a:r>
              <a:rPr lang="pt-BR" dirty="0" err="1" smtClean="0"/>
              <a:t>Side</a:t>
            </a:r>
            <a:r>
              <a:rPr lang="pt-BR" dirty="0" smtClean="0"/>
              <a:t> Band) Modulação em Amplitude-Banda Lateral Simples.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50223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Divisão do AM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AM-VSB(A.M. </a:t>
            </a:r>
            <a:r>
              <a:rPr lang="pt-BR" dirty="0" err="1" smtClean="0"/>
              <a:t>Vestiginal</a:t>
            </a:r>
            <a:r>
              <a:rPr lang="pt-BR" dirty="0" smtClean="0"/>
              <a:t> </a:t>
            </a:r>
            <a:r>
              <a:rPr lang="pt-BR" dirty="0" err="1" smtClean="0"/>
              <a:t>Side</a:t>
            </a:r>
            <a:r>
              <a:rPr lang="pt-BR" dirty="0" smtClean="0"/>
              <a:t> Band)- Modulação em Amplitude-Banda Lateral em Vestígio.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17842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Portadora trem de pulsos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Na portadora trem de pulsos, além de amplitude, podemos variar a largura e a posição relativa dos pulsos, sem contar que estes, por sua característica binária, admitem codificação digital.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54090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Divisão da portadora trem de pulsos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a)PAM-(Pulse Amplitude </a:t>
            </a:r>
            <a:r>
              <a:rPr lang="pt-BR" dirty="0" err="1"/>
              <a:t>Modulation</a:t>
            </a:r>
            <a:r>
              <a:rPr lang="pt-BR" dirty="0"/>
              <a:t>)- Modulação da Amplitude dos Pulsos.</a:t>
            </a:r>
          </a:p>
          <a:p>
            <a:pPr marL="0" indent="0">
              <a:buNone/>
            </a:pPr>
            <a:r>
              <a:rPr lang="pt-BR" dirty="0" smtClean="0"/>
              <a:t>b)PWM-(</a:t>
            </a:r>
            <a:r>
              <a:rPr lang="pt-BR" dirty="0"/>
              <a:t>Pulse </a:t>
            </a:r>
            <a:r>
              <a:rPr lang="pt-BR" dirty="0" err="1"/>
              <a:t>Width</a:t>
            </a:r>
            <a:r>
              <a:rPr lang="pt-BR" dirty="0"/>
              <a:t> </a:t>
            </a:r>
            <a:r>
              <a:rPr lang="pt-BR" dirty="0" err="1"/>
              <a:t>Modulation</a:t>
            </a:r>
            <a:r>
              <a:rPr lang="pt-BR" dirty="0"/>
              <a:t>)- Modulação da Posição dos Pulsos</a:t>
            </a:r>
            <a:r>
              <a:rPr lang="pt-BR" dirty="0" smtClean="0"/>
              <a:t>.</a:t>
            </a:r>
          </a:p>
          <a:p>
            <a:pPr marL="0" indent="0">
              <a:buNone/>
            </a:pPr>
            <a:r>
              <a:rPr lang="pt-BR" dirty="0" smtClean="0"/>
              <a:t>c)PPM-(Pulse Position </a:t>
            </a:r>
            <a:r>
              <a:rPr lang="pt-BR" dirty="0" err="1" smtClean="0"/>
              <a:t>Modulation</a:t>
            </a:r>
            <a:r>
              <a:rPr lang="pt-BR" dirty="0" smtClean="0"/>
              <a:t>)- Modulação da Posição dos Pulsos.</a:t>
            </a:r>
          </a:p>
          <a:p>
            <a:pPr marL="0" indent="0">
              <a:buNone/>
            </a:pPr>
            <a:r>
              <a:rPr lang="pt-BR" dirty="0" smtClean="0"/>
              <a:t>d)PCM-(Pulse </a:t>
            </a:r>
            <a:r>
              <a:rPr lang="pt-BR" dirty="0" err="1" smtClean="0"/>
              <a:t>Code</a:t>
            </a:r>
            <a:r>
              <a:rPr lang="pt-BR" dirty="0" smtClean="0"/>
              <a:t> </a:t>
            </a:r>
            <a:r>
              <a:rPr lang="pt-BR" dirty="0" err="1" smtClean="0"/>
              <a:t>Modulation</a:t>
            </a:r>
            <a:r>
              <a:rPr lang="pt-BR" dirty="0" smtClean="0"/>
              <a:t>)-Modulação por Codificação dos Pulsos.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14099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Definições das equações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e(t) = </a:t>
            </a:r>
            <a:r>
              <a:rPr lang="pt-BR" dirty="0" err="1" smtClean="0"/>
              <a:t>E.cos</a:t>
            </a:r>
            <a:r>
              <a:rPr lang="el-GR" dirty="0" smtClean="0"/>
              <a:t>ω</a:t>
            </a:r>
            <a:r>
              <a:rPr lang="pt-BR" dirty="0" smtClean="0"/>
              <a:t>t</a:t>
            </a:r>
          </a:p>
          <a:p>
            <a:pPr marL="0" indent="0">
              <a:buNone/>
            </a:pPr>
            <a:r>
              <a:rPr lang="pt-BR" dirty="0" smtClean="0"/>
              <a:t>e(t) é uma tensão senoidal qualquer.</a:t>
            </a:r>
          </a:p>
          <a:p>
            <a:pPr marL="0" indent="0">
              <a:buNone/>
            </a:pPr>
            <a:r>
              <a:rPr lang="pt-BR" dirty="0" smtClean="0"/>
              <a:t>E= valor de pico do sinal</a:t>
            </a:r>
          </a:p>
          <a:p>
            <a:pPr marL="0" indent="0">
              <a:buNone/>
            </a:pPr>
            <a:r>
              <a:rPr lang="el-GR" dirty="0" smtClean="0"/>
              <a:t>ω</a:t>
            </a:r>
            <a:r>
              <a:rPr lang="pt-BR" dirty="0" smtClean="0"/>
              <a:t>= é a sua velocidade angular</a:t>
            </a:r>
          </a:p>
          <a:p>
            <a:pPr marL="0" indent="0">
              <a:buNone/>
            </a:pPr>
            <a:r>
              <a:rPr lang="el-GR" dirty="0"/>
              <a:t>ω</a:t>
            </a:r>
            <a:r>
              <a:rPr lang="pt-BR" dirty="0" smtClean="0"/>
              <a:t>= 2.</a:t>
            </a:r>
            <a:r>
              <a:rPr lang="el-GR" dirty="0" smtClean="0"/>
              <a:t>π</a:t>
            </a:r>
            <a:r>
              <a:rPr lang="pt-BR" dirty="0" smtClean="0"/>
              <a:t>.f</a:t>
            </a:r>
          </a:p>
          <a:p>
            <a:pPr marL="0" indent="0">
              <a:buNone/>
            </a:pPr>
            <a:r>
              <a:rPr lang="pt-BR" dirty="0" smtClean="0"/>
              <a:t>f = 1/T</a:t>
            </a:r>
          </a:p>
          <a:p>
            <a:pPr marL="0" indent="0">
              <a:buNone/>
            </a:pPr>
            <a:r>
              <a:rPr lang="pt-BR" dirty="0" smtClean="0"/>
              <a:t>f= frequência e T = período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24442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Definições de equações</a:t>
            </a:r>
            <a:endParaRPr lang="pt-B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56792"/>
            <a:ext cx="461962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132856"/>
            <a:ext cx="13335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090687"/>
            <a:ext cx="110490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356992"/>
            <a:ext cx="535305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959" y="3933056"/>
            <a:ext cx="16383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653136"/>
            <a:ext cx="110490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480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Equações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Tendo em vista que a expressão do sinal modulado dependerá do tipo de modulação a ser feita, nada se pode definir a respeito de sua expressão, mas fica convencionado que o sinal modulado será sempre dado por e(t).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030524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</a:t>
            </a:r>
            <a:endParaRPr lang="pt-B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565785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60848"/>
            <a:ext cx="461962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41" y="2636912"/>
            <a:ext cx="73152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2643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Solução</a:t>
            </a:r>
            <a:endParaRPr lang="pt-B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00808"/>
            <a:ext cx="26860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348880"/>
            <a:ext cx="348615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087" y="2914650"/>
            <a:ext cx="13620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11" y="3501008"/>
            <a:ext cx="90487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412" y="4437112"/>
            <a:ext cx="2857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965" y="5085184"/>
            <a:ext cx="27527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11" y="5877272"/>
            <a:ext cx="4162425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400995"/>
            <a:ext cx="41529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1897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Modulante</a:t>
            </a:r>
            <a:endParaRPr lang="pt-B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556792"/>
            <a:ext cx="649605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0126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Portadora</a:t>
            </a:r>
            <a:endParaRPr lang="pt-BR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56792"/>
            <a:ext cx="6686550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5301208"/>
            <a:ext cx="2305050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49571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Sinal Modulado</a:t>
            </a:r>
            <a:endParaRPr lang="pt-BR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87" y="2234406"/>
            <a:ext cx="6981825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27424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Espectros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Tanto o sinal </a:t>
            </a:r>
            <a:r>
              <a:rPr lang="pt-BR" dirty="0" err="1" smtClean="0"/>
              <a:t>modulante</a:t>
            </a:r>
            <a:r>
              <a:rPr lang="pt-BR" dirty="0" smtClean="0"/>
              <a:t> quanto a portadora são sinais </a:t>
            </a:r>
            <a:r>
              <a:rPr lang="pt-BR" dirty="0" err="1" smtClean="0"/>
              <a:t>cossenoidais</a:t>
            </a:r>
            <a:r>
              <a:rPr lang="pt-BR" dirty="0" smtClean="0"/>
              <a:t>, portanto seus espectros de amplitudes são:</a:t>
            </a:r>
          </a:p>
          <a:p>
            <a:endParaRPr lang="pt-BR" dirty="0" smtClean="0"/>
          </a:p>
          <a:p>
            <a:endParaRPr lang="pt-B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429000"/>
            <a:ext cx="390525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429000"/>
            <a:ext cx="3876675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379" y="5805264"/>
            <a:ext cx="19907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86312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Espectros</a:t>
            </a:r>
            <a:endParaRPr lang="pt-BR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844824"/>
            <a:ext cx="6587532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19633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Índice de modulação</a:t>
            </a:r>
            <a:endParaRPr lang="pt-BR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8229600" cy="3288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3" y="5085184"/>
            <a:ext cx="84867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70034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341</Words>
  <Application>Microsoft Office PowerPoint</Application>
  <PresentationFormat>Apresentação na tela (4:3)</PresentationFormat>
  <Paragraphs>39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Tema do Office</vt:lpstr>
      <vt:lpstr>SC1- Aula 5</vt:lpstr>
      <vt:lpstr>Classificação da modulação</vt:lpstr>
      <vt:lpstr>Divisão do AM</vt:lpstr>
      <vt:lpstr>Divisão do AM</vt:lpstr>
      <vt:lpstr>Portadora trem de pulsos</vt:lpstr>
      <vt:lpstr>Divisão da portadora trem de pulsos</vt:lpstr>
      <vt:lpstr>Definições das equações</vt:lpstr>
      <vt:lpstr>Definições de equações</vt:lpstr>
      <vt:lpstr>Equações</vt:lpstr>
      <vt:lpstr>Exemplo</vt:lpstr>
      <vt:lpstr>Solução</vt:lpstr>
      <vt:lpstr>Modulante</vt:lpstr>
      <vt:lpstr>Portadora</vt:lpstr>
      <vt:lpstr>Sinal Modulado</vt:lpstr>
      <vt:lpstr>Espectros</vt:lpstr>
      <vt:lpstr>Espectros</vt:lpstr>
      <vt:lpstr>Índice de modulação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SC1- Aula 5</dc:title>
  <dc:creator>AECIO</dc:creator>
  <cp:lastModifiedBy>AECIO</cp:lastModifiedBy>
  <cp:revision>18</cp:revision>
  <dcterms:created xsi:type="dcterms:W3CDTF">2020-06-04T15:05:02Z</dcterms:created>
  <dcterms:modified xsi:type="dcterms:W3CDTF">2020-06-04T17:40:24Z</dcterms:modified>
</cp:coreProperties>
</file>